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69" r:id="rId15"/>
    <p:sldId id="27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53"/>
  </p:normalViewPr>
  <p:slideViewPr>
    <p:cSldViewPr snapToGrid="0">
      <p:cViewPr varScale="1">
        <p:scale>
          <a:sx n="113" d="100"/>
          <a:sy n="113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24F98-AF36-8D4A-808D-46E6AB8CE05F}" type="datetimeFigureOut">
              <a:rPr lang="en-US" smtClean="0"/>
              <a:t>1/24/24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1782D-5CC3-AC4D-9DCE-C2A98F709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292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1782D-5CC3-AC4D-9DCE-C2A98F709E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42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63D0-493B-5D9A-145B-1963F8F0B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703E2-3BBC-01C9-878C-650DFD3178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CF643-0DFD-447B-CDD8-9DBEA27D6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22F7-F095-A243-ABDE-6000AB2F1608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85B94-F2F9-5FE4-7DEA-35463DCA1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C874F-9937-0E29-AB46-7463AB96F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BD5D-AF26-E847-8268-D1E4B23D4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0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43A5-DE3E-5F3A-D636-C1D8E64A1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7845CC-2B57-D53B-5B97-BB8C8E5656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7750D-6A04-7409-5D53-D354279A3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22F7-F095-A243-ABDE-6000AB2F1608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4596C-FD37-17E1-AA89-E0DB864EC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ECA5B-6C19-11F2-1668-235F3C20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BD5D-AF26-E847-8268-D1E4B23D4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5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5C653E-CBC9-607E-DD72-4AE70B7B79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1E77C4-F627-C22A-70F6-A72013A34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B776C-43FC-DECA-4EB9-B7FE75AAF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22F7-F095-A243-ABDE-6000AB2F1608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37071-2925-8228-6075-62A8EE698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06AD6-2AF0-A9C8-DB4A-A0BBD2579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BD5D-AF26-E847-8268-D1E4B23D4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7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DFBA3-4C99-51CD-3B10-0EF8175CD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64D58-CF23-0B67-DA65-22831BAC2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A36BF-1A50-EE8B-E035-41A6B88A5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22F7-F095-A243-ABDE-6000AB2F1608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488CF-337B-DB01-9C1C-6BECDCC2C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CEB87-9C39-346B-8D27-0556BCB88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BD5D-AF26-E847-8268-D1E4B23D4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3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6B005-68AB-768C-75B3-ECD28264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DC842-4730-52AE-77E4-4C36BD52D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ACD2B-2932-003B-A166-58FE33A28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22F7-F095-A243-ABDE-6000AB2F1608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D4146-DC16-1F37-E732-B4B5E93C4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6B56C-C516-1FA0-6DE2-03BA8B04E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BD5D-AF26-E847-8268-D1E4B23D4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6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5E6DE-5D80-CDCF-35F2-B4C59F5AE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B6CC-4FA2-0118-3843-49F03A617E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530BD9-2113-7276-3984-63D8057B7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BC517-743B-F5DB-95BA-1C2DCD1C4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22F7-F095-A243-ABDE-6000AB2F1608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DDD02-2E98-2D28-A230-60952AAE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98C51-725F-BBF4-CFEA-65266F1F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BD5D-AF26-E847-8268-D1E4B23D4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05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B5399-6E82-F811-7EED-907324B64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A0C0D-46FF-8B78-30E0-57BFC3347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95310-C71A-BF41-09C3-0E104F72B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CECD49-500C-AF43-0F6A-DCAF552F3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B7B237-1788-C7F1-06B6-423EC6C29E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58C937-A19E-4BE5-D3E3-6EFA741B9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22F7-F095-A243-ABDE-6000AB2F1608}" type="datetimeFigureOut">
              <a:rPr lang="en-US" smtClean="0"/>
              <a:t>1/24/24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F87D69-2C5E-EF65-1F3D-F7ADF0B3B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516AB9-27C9-04FF-EE0D-AC30836E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BD5D-AF26-E847-8268-D1E4B23D4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0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EBE3A-E599-3E3B-437F-79E6BD774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F6282A-3B54-7C51-F67F-DF0C5F9E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22F7-F095-A243-ABDE-6000AB2F1608}" type="datetimeFigureOut">
              <a:rPr lang="en-US" smtClean="0"/>
              <a:t>1/24/24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CA7A9C-7460-5F15-D077-18A58B8B3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5146B-2EB9-B71F-A28E-F9DD632F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BD5D-AF26-E847-8268-D1E4B23D4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0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DB8BAE-3652-C892-1465-69CA17141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22F7-F095-A243-ABDE-6000AB2F1608}" type="datetimeFigureOut">
              <a:rPr lang="en-US" smtClean="0"/>
              <a:t>1/24/24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465574-C867-4130-0BD0-6664228EA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3C68B-5782-BF1C-4303-4CE17EDB0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BD5D-AF26-E847-8268-D1E4B23D4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31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FF7F7-B5C6-35A2-BF30-3DD2F4D49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68989-71B2-9921-5BEF-6B3F645B4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08B4F1-9210-F5FD-1272-F8E3C12B7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D6C5F-B27C-D58A-5103-D65E85E5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22F7-F095-A243-ABDE-6000AB2F1608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720DF-D97E-371C-014C-9222835D8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F6C37-F5EA-D146-25B5-974B18F7D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BD5D-AF26-E847-8268-D1E4B23D4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38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C40E-69A4-B49D-BEB5-5CDAA40A5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9A04BA-09E6-F75B-28AF-8587094144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D5B905-0E76-84B9-9E87-AD030DFAD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C3D8C-BBCD-D168-3960-C2588CA0D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22F7-F095-A243-ABDE-6000AB2F1608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0D3B6-4C3D-291C-DA70-8063C8BDB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C5C53-829F-01E6-8FAA-E567F0E1B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BD5D-AF26-E847-8268-D1E4B23D4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30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A33E4C-5217-4DCB-9E9F-BEFD70199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D1A35-2210-78BC-847E-5C9B2651D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A40A0-AE3D-6DBF-0F89-C89B2A8F32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622F7-F095-A243-ABDE-6000AB2F1608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AE001-1367-BCFA-FF45-E9E9515E2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6A60-9B30-7BA8-0500-A0E7CE939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EBD5D-AF26-E847-8268-D1E4B23D4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89E3E-4B3C-4FB0-E511-FBBF6B0FDF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729E4-DB1B-92DC-1FC6-01C32C7F11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20653-C550-D007-9A1F-8E37DD29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67912"/>
            <a:ext cx="11830755" cy="64841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8681D-F1D7-D9EA-A411-31939691D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786" y="4730121"/>
            <a:ext cx="3240627" cy="17962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D1EBCF-5BD2-73FA-71F6-FFE60FC4A5F3}"/>
              </a:ext>
            </a:extLst>
          </p:cNvPr>
          <p:cNvSpPr txBox="1"/>
          <p:nvPr/>
        </p:nvSpPr>
        <p:spPr>
          <a:xfrm>
            <a:off x="384312" y="5539079"/>
            <a:ext cx="5711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entury" panose="02040604050505020304" pitchFamily="18" charset="0"/>
                <a:cs typeface="Times New Roman" panose="02020603050405020304" pitchFamily="18" charset="0"/>
              </a:rPr>
              <a:t>Presented By: Rohan Malviya</a:t>
            </a:r>
          </a:p>
          <a:p>
            <a:r>
              <a:rPr lang="en-US" dirty="0">
                <a:solidFill>
                  <a:srgbClr val="002060"/>
                </a:solidFill>
                <a:latin typeface="Century" panose="02040604050505020304" pitchFamily="18" charset="0"/>
                <a:cs typeface="Times New Roman" panose="02020603050405020304" pitchFamily="18" charset="0"/>
              </a:rPr>
              <a:t>Enrollment: 0801IT211077</a:t>
            </a:r>
          </a:p>
        </p:txBody>
      </p:sp>
    </p:spTree>
    <p:extLst>
      <p:ext uri="{BB962C8B-B14F-4D97-AF65-F5344CB8AC3E}">
        <p14:creationId xmlns:p14="http://schemas.microsoft.com/office/powerpoint/2010/main" val="1901521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BD116E-6DFC-5F1B-FB53-D1F4DD0BB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42" y="0"/>
            <a:ext cx="8816625" cy="3411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3B08D1-C2C6-318D-A387-2955F2E99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42" y="3429000"/>
            <a:ext cx="8816625" cy="321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02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ED13A6-CE49-402B-33DD-7CB08BA1C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65" y="958766"/>
            <a:ext cx="11119557" cy="427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572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4C0E8-7FA2-4056-3274-0298F729E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934842"/>
            <a:ext cx="5871086" cy="4988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A5958C-2145-C2E1-B4E7-FB43962C6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753" y="997188"/>
            <a:ext cx="5042191" cy="48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6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25C6E-05C2-A937-64C1-2E0E80DCF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66" y="318008"/>
            <a:ext cx="5640032" cy="2315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1F14C0-159B-8B7A-C6CC-B39D60D2B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08" y="2572512"/>
            <a:ext cx="5546090" cy="3460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75968C-024F-C50A-E26A-580E3E7B0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098" y="262172"/>
            <a:ext cx="5640032" cy="23661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4A7F4B-C56D-1FAF-8F3B-957AD590C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040" y="2772665"/>
            <a:ext cx="5446789" cy="346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12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332450-B54D-7C77-384F-835D890D9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93" y="220229"/>
            <a:ext cx="10582614" cy="834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75E5A1-2937-0F41-5AB8-492827F29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38" y="1163781"/>
            <a:ext cx="5668444" cy="5056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54281E-3761-D1FA-C464-C1D1C06ED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104" y="1163781"/>
            <a:ext cx="5184664" cy="505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79DF1F-D69E-4144-61B7-0DB942EF3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09" y="553028"/>
            <a:ext cx="6050664" cy="5542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F644E8-0520-051C-025A-276C71D67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873" y="749075"/>
            <a:ext cx="5474918" cy="537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06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30D36D-1952-EC0F-B5EF-8289EF419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161544"/>
            <a:ext cx="8713216" cy="6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2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A8EF04-BF3F-BFB6-CD86-24164A074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9"/>
            <a:ext cx="5295900" cy="86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4541EB-94EF-B18F-B4BC-9FEECD634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8" y="657426"/>
            <a:ext cx="8484306" cy="2376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F9BEE2-FAAA-26DC-4C3C-441F4FDCB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38" y="3034028"/>
            <a:ext cx="8484306" cy="36519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463171-9294-0339-09CE-00DA6CA2B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025" y="821629"/>
            <a:ext cx="3665975" cy="204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1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EE3759-29D5-20D0-C7AA-D953ACB9C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" y="89537"/>
            <a:ext cx="10126133" cy="1647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78F088-BC45-2E4B-F442-C317851BB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13" y="1524001"/>
            <a:ext cx="9618965" cy="51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7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CE245D-9453-FF14-12AA-B41D22B8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1" y="105927"/>
            <a:ext cx="11729156" cy="664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31287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458361-BC3F-8769-65E0-0B4C85FDA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12" y="99010"/>
            <a:ext cx="11378175" cy="4059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8E0C2B-20CC-43CE-4ECC-D21887F35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32" y="4060906"/>
            <a:ext cx="4457873" cy="2507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CCB95E-639C-5813-2B7B-7BD79A44D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025" y="4060906"/>
            <a:ext cx="5015105" cy="250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4525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3CC722-8F4B-5242-6493-8A772B8B5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88" y="198069"/>
            <a:ext cx="10514839" cy="3606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FE75F2-79B6-9BC7-969A-1B7504291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88" y="3664080"/>
            <a:ext cx="4940803" cy="2802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10BA7-8D54-3A8C-0E0C-8031B2F7B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757" y="3664080"/>
            <a:ext cx="5375770" cy="280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1336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C0B8B6-C421-911A-0257-BFAD2DC65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356" y="90312"/>
            <a:ext cx="5181600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9B3C8C-C7BF-2930-2038-5F5A4082A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956" y="750712"/>
            <a:ext cx="7772400" cy="2256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C388BA-E273-E4F6-E3F0-697433381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956" y="3007711"/>
            <a:ext cx="8017932" cy="36640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C2DED-DC5C-0D9F-87D4-D1F3FE8F3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333" y="3374526"/>
            <a:ext cx="975652" cy="191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2E338D-D02B-01B8-58ED-F85CFFF6F9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046" y="3384051"/>
            <a:ext cx="740225" cy="2066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1C9621-0B2A-001B-8623-052881D2BD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0796" y="5362501"/>
            <a:ext cx="899724" cy="1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4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F2C044-5455-A957-B6DB-57FF8A29D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4" y="223983"/>
            <a:ext cx="11314590" cy="613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01347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7E1350-00F8-F6C1-DA0A-1BC8889AB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7" y="233376"/>
            <a:ext cx="11324172" cy="1742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5F00E3-4A80-DB30-9E98-F19DCB737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67" y="1975554"/>
            <a:ext cx="11254892" cy="37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81646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9</Words>
  <Application>Microsoft Macintosh PowerPoint</Application>
  <PresentationFormat>Widescreen</PresentationFormat>
  <Paragraphs>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Century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</cp:revision>
  <dcterms:created xsi:type="dcterms:W3CDTF">2024-01-24T09:03:24Z</dcterms:created>
  <dcterms:modified xsi:type="dcterms:W3CDTF">2024-01-24T16:43:38Z</dcterms:modified>
</cp:coreProperties>
</file>